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C01"/>
    <a:srgbClr val="007EC2"/>
    <a:srgbClr val="F7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59" autoAdjust="0"/>
    <p:restoredTop sz="94589"/>
  </p:normalViewPr>
  <p:slideViewPr>
    <p:cSldViewPr snapToGrid="0">
      <p:cViewPr varScale="1">
        <p:scale>
          <a:sx n="79" d="100"/>
          <a:sy n="79" d="100"/>
        </p:scale>
        <p:origin x="12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9C3D1-2DD2-4010-9674-8F448ABCFC9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7AFED-457A-4D3C-A751-66639184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white background with a blue circle&#10;&#10;AI-generated content may be incorrect.">
            <a:extLst>
              <a:ext uri="{FF2B5EF4-FFF2-40B4-BE49-F238E27FC236}">
                <a16:creationId xmlns:a16="http://schemas.microsoft.com/office/drawing/2014/main" id="{5836FD1C-95C4-5D12-DC49-FA480121F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9" r="10899" b="16965"/>
          <a:stretch>
            <a:fillRect/>
          </a:stretch>
        </p:blipFill>
        <p:spPr>
          <a:xfrm rot="10800000"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8AA4CE-798C-766C-A70B-5D84CF06A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3115"/>
            <a:ext cx="9144000" cy="224809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80B66-DD04-BCA9-1D2B-DED18D99B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266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E10FFFC8-D197-C4A6-F80C-C7335DA9C8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33" y="6266099"/>
            <a:ext cx="2104411" cy="441496"/>
          </a:xfrm>
          <a:prstGeom prst="rect">
            <a:avLst/>
          </a:prstGeom>
        </p:spPr>
      </p:pic>
      <p:pic>
        <p:nvPicPr>
          <p:cNvPr id="26" name="Picture 2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A0F139D-731C-7FFA-C805-8156A2D9CF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04" y="6042542"/>
            <a:ext cx="1738147" cy="815458"/>
          </a:xfrm>
          <a:prstGeom prst="rect">
            <a:avLst/>
          </a:prstGeom>
        </p:spPr>
      </p:pic>
      <p:pic>
        <p:nvPicPr>
          <p:cNvPr id="31" name="Picture 3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62CF34B-259C-13DB-9327-602D98B490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92" y="377480"/>
            <a:ext cx="2969729" cy="7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6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CDDF-2866-17AD-F9AB-CB1D17F6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7FD6D-22A5-4FFA-D145-79C145919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C7E8-D59D-ACEC-9A0E-2DDA4407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BF7E-6645-477E-BD2F-1E1991A59EEF}" type="datetime4">
              <a:rPr lang="en-US" smtClean="0"/>
              <a:t>September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6312-B52B-4D5D-87B0-8DAD93A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8A9D-E5B1-633D-E636-F6CA9B59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9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A24F7-2BA3-1F9C-7042-69A8D58AF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BF109-522C-173D-E9AD-D5CEF9B42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9BC2-1AF3-209A-6832-E22A021A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5862-3324-4DFA-9E39-82AD652F9944}" type="datetime4">
              <a:rPr lang="en-US" smtClean="0"/>
              <a:t>September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2C7A9-8FCA-6F64-F479-F26B98D1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E45D1-BF03-E4F6-8516-54628599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molecule structure coming out of a capsule&#10;&#10;AI-generated content may be incorrect.">
            <a:extLst>
              <a:ext uri="{FF2B5EF4-FFF2-40B4-BE49-F238E27FC236}">
                <a16:creationId xmlns:a16="http://schemas.microsoft.com/office/drawing/2014/main" id="{C70CA54D-3F64-C9CC-6D19-A368D2F5D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" r="29516" b="52556"/>
          <a:stretch>
            <a:fillRect/>
          </a:stretch>
        </p:blipFill>
        <p:spPr>
          <a:xfrm rot="5400000">
            <a:off x="-373409" y="4429770"/>
            <a:ext cx="2801640" cy="2068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5857A2-08B5-23EB-E66A-A7C70D115DEE}"/>
              </a:ext>
            </a:extLst>
          </p:cNvPr>
          <p:cNvSpPr txBox="1"/>
          <p:nvPr userDrawn="1"/>
        </p:nvSpPr>
        <p:spPr>
          <a:xfrm>
            <a:off x="5527653" y="4511372"/>
            <a:ext cx="5222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rPr>
              <a:t>sigma1europe.eu</a:t>
            </a:r>
          </a:p>
          <a:p>
            <a:pPr algn="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rPr>
              <a:t>cost.eu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rPr>
              <a:t>/actions/CA23156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EAD6D-61B4-BB5B-0245-265268417EAC}"/>
              </a:ext>
            </a:extLst>
          </p:cNvPr>
          <p:cNvSpPr txBox="1"/>
          <p:nvPr userDrawn="1"/>
        </p:nvSpPr>
        <p:spPr>
          <a:xfrm>
            <a:off x="8550504" y="1095823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Join us!</a:t>
            </a:r>
          </a:p>
        </p:txBody>
      </p:sp>
      <p:pic>
        <p:nvPicPr>
          <p:cNvPr id="16" name="Picture 15" descr="A logo with blue green and black colors&#10;&#10;AI-generated content may be incorrect.">
            <a:extLst>
              <a:ext uri="{FF2B5EF4-FFF2-40B4-BE49-F238E27FC236}">
                <a16:creationId xmlns:a16="http://schemas.microsoft.com/office/drawing/2014/main" id="{595958A6-AFF3-D0BD-31D4-4237598738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57" y="1095823"/>
            <a:ext cx="2890028" cy="4362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74AE9C-23E4-9754-275D-8D220389C89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89923"/>
            <a:ext cx="0" cy="40219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966E0EA-2431-9A2E-0EC9-AFDA2F5DD9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1453" y="1659009"/>
            <a:ext cx="2848846" cy="28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6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4864-E768-2C15-55FE-207DF8AD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D8873-1DDA-ED5B-7351-79B76EFE4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87C2A0-B30A-8A29-3C91-A4BCFE78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9ACF-7EF7-4449-9956-F4A04E2FACC0}" type="datetime4">
              <a:rPr lang="en-US" smtClean="0"/>
              <a:t>September 21, 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56D3895-C98C-CC50-FBB2-D15332CE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7C2672-6EBB-36C0-3840-D47E280F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6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E199-CC7E-3105-7198-380D6292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7333A-A8C8-C73D-2407-DB9275A43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4E20B-3FB5-20D1-7153-5BAEE2A2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0528-1163-482A-BD19-C587DF2E06E7}" type="datetime4">
              <a:rPr lang="en-US" smtClean="0"/>
              <a:t>September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C80A4-A7AE-1E45-E598-7112A66C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577C2-1086-C028-AB2F-538B0609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7CE0-9B0B-1B7D-305F-55060BFA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3D19F-0132-4CC2-EE61-BDB9A5035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7B4BC-BF13-7E38-3B24-DEAE175E7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742F8-CF09-BA86-C967-33F30C2D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D0BF-B6EE-4CE3-B90F-011B3B9A96E5}" type="datetime4">
              <a:rPr lang="en-US" smtClean="0"/>
              <a:t>September 21,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A2A40-6CD1-F814-26DA-27BCF737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FEADF-D1EA-1C55-0B39-85454BDD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BA9A-6696-2E30-9999-B06D3C34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C107F-0AC1-B0D4-73BD-230D30453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5C96C-9C68-0BA8-5805-BE7DD79F2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F607E-7BBF-72A7-F9E7-A53E7B9B5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F2389-628F-CB43-2947-E90FA0CB3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F9302-D16F-4259-F432-D12C100A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F7F-C073-4A24-AC5C-CCF07964DE32}" type="datetime4">
              <a:rPr lang="en-US" smtClean="0"/>
              <a:t>September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06618-9DBF-17CD-74A8-D1F6977B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B916A-DC3C-EDAB-FAA6-3D1A8A33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4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C48C-2556-73B8-2304-EFEC7546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C838F-FC8B-0CA3-2527-30DCF28B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2AF4-A336-4E68-8B8B-BB101294EBDB}" type="datetime4">
              <a:rPr lang="en-US" smtClean="0"/>
              <a:t>September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8C174-6A94-6D42-5D2B-C4B8666B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2FDF1-768F-7ED1-DA0E-881FA972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3E3F048-04D2-41FC-D205-842E9D1B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22BC-B9FD-497F-88C2-E71398AD667E}" type="datetime4">
              <a:rPr lang="en-US" smtClean="0"/>
              <a:t>September 21, 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FEA492-2112-687B-CA65-83DF3A2E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F89390-A0D9-67A7-0BF7-5B8D393B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8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0B57-19F4-73EC-6760-C8728D69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DB07B-601C-A407-5BF3-D2C2C98B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3D4D9-E5D8-0DA4-553E-5D9314F3B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9D972-40CC-95B6-4F2D-879BAF8A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0DBB-F2F0-46D7-9C62-EDB6564E99BE}" type="datetime4">
              <a:rPr lang="en-US" smtClean="0"/>
              <a:t>September 21,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B9D70-8781-58AB-1B92-0769BDD1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B2944-39B1-897C-3196-1A985F0E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4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BD17-FA12-FD8D-6FFD-AAFC58DD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66CF6-ABF1-B0AB-F39E-E15251C5A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DDEE7-A3B5-2E8E-5F8A-BCF2B4C0E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4100D-B124-C403-2FB9-383B3774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7A0D-44C5-44A6-90CF-1D1C4594D886}" type="datetime4">
              <a:rPr lang="en-US" smtClean="0"/>
              <a:t>September 21,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82525-2173-B327-D8B3-67F67FC8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4658F-8A27-E902-3E6E-3B2C1D24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1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a blue circle&#10;&#10;AI-generated content may be incorrect.">
            <a:extLst>
              <a:ext uri="{FF2B5EF4-FFF2-40B4-BE49-F238E27FC236}">
                <a16:creationId xmlns:a16="http://schemas.microsoft.com/office/drawing/2014/main" id="{9D9E9094-1EBF-22A0-003A-721A8D3324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5" r="20366" b="1082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 descr="A blue and green circle&#10;&#10;AI-generated content may be incorrect.">
            <a:extLst>
              <a:ext uri="{FF2B5EF4-FFF2-40B4-BE49-F238E27FC236}">
                <a16:creationId xmlns:a16="http://schemas.microsoft.com/office/drawing/2014/main" id="{A719E268-5224-2F04-63C5-A4D552EEC2D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7" r="47509" b="29089"/>
          <a:stretch>
            <a:fillRect/>
          </a:stretch>
        </p:blipFill>
        <p:spPr>
          <a:xfrm>
            <a:off x="0" y="-1"/>
            <a:ext cx="3054096" cy="29718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2B9A2-D2F6-6C79-0BED-93B783C2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F83EA-F5E4-755C-7F6D-D200C6E22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053"/>
            <a:ext cx="10515600" cy="448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D7934-BF29-9436-091D-2DF498076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746" y="6344557"/>
            <a:ext cx="1328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636E7BC-A9AA-42CD-A8FA-3C9E16483284}" type="datetime4">
              <a:rPr lang="en-US" smtClean="0"/>
              <a:pPr/>
              <a:t>September 21,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14E39-0B34-C0A2-3713-BA8E7619B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1549" y="6344557"/>
            <a:ext cx="7263682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1F41-7B64-3B1E-2BB9-5308E5DFA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5333" y="6344557"/>
            <a:ext cx="489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73CA3-6C1C-42E8-BBAE-4CCACF48CA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267776C-0D1F-CB46-A76C-3F8C1C27B91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360451" y="6344557"/>
            <a:ext cx="1699731" cy="431932"/>
          </a:xfrm>
          <a:prstGeom prst="rect">
            <a:avLst/>
          </a:prstGeom>
        </p:spPr>
      </p:pic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BD7DF22-F852-7D0A-67B5-74FEEFC4C13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25" y="-1"/>
            <a:ext cx="1937774" cy="9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247" userDrawn="1">
          <p15:clr>
            <a:srgbClr val="F26B43"/>
          </p15:clr>
        </p15:guide>
        <p15:guide id="7" orient="horz" pos="958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A32103-6528-D454-3485-89B3112BC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D8534E-F01D-773A-A5C9-9E4F4D25DC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0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7C69-EE8A-65A0-5A59-96CDB755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38E0D-4486-49AD-A644-3C81641E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563503-4ECA-5FE7-4040-67954B8D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7623-8DDE-4C23-B408-E242DA88BAE8}" type="datetime4">
              <a:rPr lang="en-US" smtClean="0"/>
              <a:t>September 21,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DD99F-F2D2-CC6F-4E96-1108622F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3CA3-6C1C-42E8-BBAE-4CCACF48CAF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1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03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Edijs Vāvers</dc:creator>
  <cp:lastModifiedBy>Edijs Vāvers</cp:lastModifiedBy>
  <cp:revision>46</cp:revision>
  <dcterms:created xsi:type="dcterms:W3CDTF">2025-06-22T22:26:43Z</dcterms:created>
  <dcterms:modified xsi:type="dcterms:W3CDTF">2025-09-20T21:32:08Z</dcterms:modified>
</cp:coreProperties>
</file>